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5" r:id="rId3"/>
    <p:sldId id="270" r:id="rId4"/>
    <p:sldId id="271" r:id="rId5"/>
    <p:sldId id="267" r:id="rId6"/>
    <p:sldId id="272" r:id="rId7"/>
    <p:sldId id="273" r:id="rId8"/>
    <p:sldId id="268" r:id="rId9"/>
    <p:sldId id="274" r:id="rId10"/>
    <p:sldId id="269" r:id="rId11"/>
  </p:sldIdLst>
  <p:sldSz cx="12231688" cy="6859588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7" autoAdjust="0"/>
    <p:restoredTop sz="94660"/>
  </p:normalViewPr>
  <p:slideViewPr>
    <p:cSldViewPr>
      <p:cViewPr>
        <p:scale>
          <a:sx n="66" d="100"/>
          <a:sy n="66" d="100"/>
        </p:scale>
        <p:origin x="-1566" y="-672"/>
      </p:cViewPr>
      <p:guideLst>
        <p:guide orient="horz" pos="2161"/>
        <p:guide pos="38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73D605-303F-4BBD-9755-D84C3AC8850C}" type="datetimeFigureOut">
              <a:rPr lang="en-US" smtClean="0"/>
              <a:t>4/8/2016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3063" y="685800"/>
            <a:ext cx="61118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5B83D-E81A-4193-8D4D-32056FAC09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75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5B83D-E81A-4193-8D4D-32056FAC09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090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442o030p_2.2089_441o030z_-2.2089.wav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5B83D-E81A-4193-8D4D-32056FAC09C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22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442o030p_2.2089_441o030z_-2.2089.wav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5B83D-E81A-4193-8D4D-32056FAC09C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22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443o0308_1.237_052a050p_-1.237.wav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5B83D-E81A-4193-8D4D-32056FAC09C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22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443o0308_1.237_052a050p_-1.237.wav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5B83D-E81A-4193-8D4D-32056FAC09C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22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051a050k_1.8089_421c020c_-1.8089.wav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5B83D-E81A-4193-8D4D-32056FAC09C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22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051a050k_1.8089_421c020c_-1.8089.wav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5B83D-E81A-4193-8D4D-32056FAC09C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22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050c010d_1.794_420a010s_-1.794.wav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5B83D-E81A-4193-8D4D-32056FAC09C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22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050c010d_1.794_420a010s_-1.794.wav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5B83D-E81A-4193-8D4D-32056FAC09C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5228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7377" y="2130919"/>
            <a:ext cx="10396935" cy="1470366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34753" y="3887100"/>
            <a:ext cx="8562182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EDE9-D184-45AC-BD90-2BCE6EC10BE9}" type="datetimeFigureOut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8BD7-E03C-44CA-AFE0-37A93162E7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6067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EDE9-D184-45AC-BD90-2BCE6EC10BE9}" type="datetimeFigureOut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8BD7-E03C-44CA-AFE0-37A93162E7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04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867974" y="206423"/>
            <a:ext cx="2752130" cy="4388867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11584" y="206423"/>
            <a:ext cx="8052528" cy="4388867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EDE9-D184-45AC-BD90-2BCE6EC10BE9}" type="datetimeFigureOut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8BD7-E03C-44CA-AFE0-37A93162E7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9251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2" descr="W_中面16対9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31688" cy="688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bug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580" y="196032"/>
            <a:ext cx="1645920" cy="461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31"/>
          <p:cNvSpPr>
            <a:spLocks noChangeShapeType="1"/>
          </p:cNvSpPr>
          <p:nvPr/>
        </p:nvSpPr>
        <p:spPr bwMode="auto">
          <a:xfrm>
            <a:off x="1019307" y="3094790"/>
            <a:ext cx="1060079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9088" tIns="54544" rIns="109088" bIns="54544" anchor="ctr"/>
          <a:lstStyle/>
          <a:p>
            <a:pPr defTabSz="545440" fontAlgn="base">
              <a:spcBef>
                <a:spcPct val="0"/>
              </a:spcBef>
              <a:spcAft>
                <a:spcPct val="0"/>
              </a:spcAft>
            </a:pPr>
            <a:endParaRPr kumimoji="0" lang="en-US" sz="290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4850204" y="1749830"/>
            <a:ext cx="67720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88" tIns="0" rIns="109088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545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700" b="1" smtClean="0">
                <a:solidFill>
                  <a:prstClr val="black"/>
                </a:solidFill>
                <a:latin typeface="Helvetica" charset="0"/>
              </a:rPr>
              <a:t>MITSUBISHI ELECTRIC RESEARCH LABORATORIES</a:t>
            </a:r>
          </a:p>
          <a:p>
            <a:pPr algn="r" defTabSz="545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700" b="1" smtClean="0">
                <a:solidFill>
                  <a:prstClr val="black"/>
                </a:solidFill>
                <a:latin typeface="Helvetica" charset="0"/>
              </a:rPr>
              <a:t>                                              Cambridge, Massachusetts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903293" y="3246172"/>
            <a:ext cx="6769900" cy="1824315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019307" y="2274981"/>
            <a:ext cx="10653886" cy="369974"/>
          </a:xfrm>
        </p:spPr>
        <p:txBody>
          <a:bodyPr/>
          <a:lstStyle>
            <a:lvl1pPr marL="0" indent="0" algn="r">
              <a:buNone/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54B5102D-A884-3742-B4FD-65ECF9053F2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TextBox 7"/>
          <p:cNvSpPr txBox="1">
            <a:spLocks noChangeArrowheads="1"/>
          </p:cNvSpPr>
          <p:nvPr userDrawn="1"/>
        </p:nvSpPr>
        <p:spPr bwMode="auto">
          <a:xfrm>
            <a:off x="153393" y="6598146"/>
            <a:ext cx="777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kumimoji="0" lang="en-US" sz="1200" dirty="0" smtClean="0">
                <a:solidFill>
                  <a:prstClr val="black"/>
                </a:solidFill>
              </a:rPr>
              <a:t>© MERL</a:t>
            </a:r>
          </a:p>
        </p:txBody>
      </p:sp>
    </p:spTree>
    <p:extLst>
      <p:ext uri="{BB962C8B-B14F-4D97-AF65-F5344CB8AC3E}">
        <p14:creationId xmlns:p14="http://schemas.microsoft.com/office/powerpoint/2010/main" val="200090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1"/>
          <p:cNvSpPr>
            <a:spLocks noChangeShapeType="1"/>
          </p:cNvSpPr>
          <p:nvPr/>
        </p:nvSpPr>
        <p:spPr bwMode="auto">
          <a:xfrm>
            <a:off x="1019307" y="3094790"/>
            <a:ext cx="1060079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09088" tIns="54544" rIns="109088" bIns="54544" anchor="ctr"/>
          <a:lstStyle/>
          <a:p>
            <a:pPr defTabSz="545440" fontAlgn="base">
              <a:spcBef>
                <a:spcPct val="0"/>
              </a:spcBef>
              <a:spcAft>
                <a:spcPct val="0"/>
              </a:spcAft>
            </a:pPr>
            <a:endParaRPr kumimoji="0" lang="en-US" sz="290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5" name="Text Box 37"/>
          <p:cNvSpPr txBox="1">
            <a:spLocks noChangeArrowheads="1"/>
          </p:cNvSpPr>
          <p:nvPr/>
        </p:nvSpPr>
        <p:spPr bwMode="auto">
          <a:xfrm>
            <a:off x="4850204" y="1749830"/>
            <a:ext cx="67720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88" tIns="0" rIns="109088" bIns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defTabSz="545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700" b="1" smtClean="0">
                <a:solidFill>
                  <a:prstClr val="black"/>
                </a:solidFill>
                <a:latin typeface="Helvetica" charset="0"/>
              </a:rPr>
              <a:t>MITSUBISHI ELECTRIC RESEARCH LABORATORIES</a:t>
            </a:r>
          </a:p>
          <a:p>
            <a:pPr algn="r" defTabSz="545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700" b="1" smtClean="0">
                <a:solidFill>
                  <a:prstClr val="black"/>
                </a:solidFill>
                <a:latin typeface="Helvetica" charset="0"/>
              </a:rPr>
              <a:t>                                              Cambridge, Massachusetts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903293" y="3246172"/>
            <a:ext cx="6769900" cy="1824315"/>
          </a:xfrm>
        </p:spPr>
        <p:txBody>
          <a:bodyPr/>
          <a:lstStyle>
            <a:lvl1pPr marL="0" indent="0" algn="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019307" y="2274981"/>
            <a:ext cx="10653886" cy="369974"/>
          </a:xfrm>
        </p:spPr>
        <p:txBody>
          <a:bodyPr/>
          <a:lstStyle>
            <a:lvl1pPr marL="0" indent="0" algn="r">
              <a:buNone/>
              <a:defRPr>
                <a:latin typeface="Arial Black"/>
                <a:cs typeface="Arial Blac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2016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fld id="{54B5102D-A884-3742-B4FD-65ECF9053F2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6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8"/>
          <p:cNvSpPr txBox="1">
            <a:spLocks noChangeArrowheads="1"/>
          </p:cNvSpPr>
          <p:nvPr/>
        </p:nvSpPr>
        <p:spPr bwMode="white">
          <a:xfrm>
            <a:off x="2975105" y="203248"/>
            <a:ext cx="5700140" cy="37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9088" tIns="54544" rIns="109088" bIns="545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54544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700" b="1" dirty="0" smtClean="0">
                <a:solidFill>
                  <a:prstClr val="black"/>
                </a:solidFill>
                <a:latin typeface="Helvetica" charset="0"/>
                <a:cs typeface="Helvetica" charset="0"/>
              </a:rPr>
              <a:t>MITSUBISHI ELECTRIC RESEARCH LABORATORIES</a:t>
            </a:r>
          </a:p>
        </p:txBody>
      </p:sp>
      <p:sp>
        <p:nvSpPr>
          <p:cNvPr id="5" name="Line 31"/>
          <p:cNvSpPr>
            <a:spLocks noChangeShapeType="1"/>
          </p:cNvSpPr>
          <p:nvPr/>
        </p:nvSpPr>
        <p:spPr bwMode="auto">
          <a:xfrm flipV="1">
            <a:off x="307916" y="606565"/>
            <a:ext cx="11603115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109088" tIns="54544" rIns="109088" bIns="54544" anchor="ctr"/>
          <a:lstStyle/>
          <a:p>
            <a:pPr defTabSz="1090879">
              <a:defRPr/>
            </a:pPr>
            <a:endParaRPr kumimoji="0" lang="ja-JP" altLang="en-US" sz="2100" kern="0">
              <a:solidFill>
                <a:sysClr val="windowText" lastClr="000000"/>
              </a:solidFill>
            </a:endParaRPr>
          </a:p>
        </p:txBody>
      </p:sp>
      <p:sp>
        <p:nvSpPr>
          <p:cNvPr id="6" name="Line 31"/>
          <p:cNvSpPr>
            <a:spLocks noChangeShapeType="1"/>
          </p:cNvSpPr>
          <p:nvPr/>
        </p:nvSpPr>
        <p:spPr bwMode="auto">
          <a:xfrm flipV="1">
            <a:off x="307916" y="6591239"/>
            <a:ext cx="11603115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109088" tIns="54544" rIns="109088" bIns="54544" anchor="ctr"/>
          <a:lstStyle/>
          <a:p>
            <a:pPr defTabSz="1090879">
              <a:defRPr/>
            </a:pPr>
            <a:endParaRPr kumimoji="0" lang="ja-JP" altLang="en-US" sz="2100" kern="0">
              <a:solidFill>
                <a:sysClr val="windowText" lastClr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792" y="711608"/>
            <a:ext cx="11605239" cy="482567"/>
          </a:xfrm>
        </p:spPr>
        <p:txBody>
          <a:bodyPr/>
          <a:lstStyle>
            <a:lvl1pPr>
              <a:defRPr b="1" i="0" baseline="0"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792" y="1284683"/>
            <a:ext cx="11605239" cy="5171289"/>
          </a:xfrm>
        </p:spPr>
        <p:txBody>
          <a:bodyPr/>
          <a:lstStyle>
            <a:lvl2pPr>
              <a:defRPr sz="2400"/>
            </a:lvl2pPr>
            <a:lvl3pPr>
              <a:defRPr sz="19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917D2-A8CD-A341-91C0-D38B0971CC17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5"/>
          </p:nvPr>
        </p:nvSpPr>
        <p:spPr>
          <a:xfrm>
            <a:off x="1520467" y="6532488"/>
            <a:ext cx="1849619" cy="365210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prstClr val="black"/>
                </a:solidFill>
              </a:rPr>
              <a:t>2016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21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EDE9-D184-45AC-BD90-2BCE6EC10BE9}" type="datetimeFigureOut">
              <a:rPr kumimoji="1" lang="ja-JP" altLang="en-US" smtClean="0">
                <a:solidFill>
                  <a:prstClr val="black"/>
                </a:solidFill>
              </a:rPr>
              <a:pPr/>
              <a:t>2016/4/8</a:t>
            </a:fld>
            <a:endParaRPr kumimoji="1" lang="ja-JP" altLang="en-US" dirty="0">
              <a:solidFill>
                <a:prstClr val="black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8BD7-E03C-44CA-AFE0-37A93162E747}" type="slidenum">
              <a:rPr kumimoji="1" lang="ja-JP" altLang="en-US" smtClean="0">
                <a:solidFill>
                  <a:prstClr val="black"/>
                </a:solidFill>
              </a:rPr>
              <a:pPr/>
              <a:t>‹#›</a:t>
            </a:fld>
            <a:endParaRPr kumimoji="1"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264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EDE9-D184-45AC-BD90-2BCE6EC10BE9}" type="datetimeFigureOut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8BD7-E03C-44CA-AFE0-37A93162E7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5882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6219" y="4407922"/>
            <a:ext cx="10396935" cy="136239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6219" y="2907386"/>
            <a:ext cx="10396935" cy="150053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EDE9-D184-45AC-BD90-2BCE6EC10BE9}" type="datetimeFigureOut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8BD7-E03C-44CA-AFE0-37A93162E7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440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11584" y="1200429"/>
            <a:ext cx="5402329" cy="3394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17775" y="1200429"/>
            <a:ext cx="5402329" cy="33948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EDE9-D184-45AC-BD90-2BCE6EC10BE9}" type="datetimeFigureOut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8BD7-E03C-44CA-AFE0-37A93162E7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1441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85" y="274703"/>
            <a:ext cx="11008519" cy="1143265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11584" y="1535469"/>
            <a:ext cx="5404453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1584" y="2175378"/>
            <a:ext cx="5404453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213531" y="1535469"/>
            <a:ext cx="5406576" cy="6399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213531" y="2175378"/>
            <a:ext cx="5406576" cy="39522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EDE9-D184-45AC-BD90-2BCE6EC10BE9}" type="datetimeFigureOut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8BD7-E03C-44CA-AFE0-37A93162E7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60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EDE9-D184-45AC-BD90-2BCE6EC10BE9}" type="datetimeFigureOut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8BD7-E03C-44CA-AFE0-37A93162E7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869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EDE9-D184-45AC-BD90-2BCE6EC10BE9}" type="datetimeFigureOut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8BD7-E03C-44CA-AFE0-37A93162E7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233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11588" y="273112"/>
            <a:ext cx="4024141" cy="11623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82250" y="273115"/>
            <a:ext cx="6837853" cy="58544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11588" y="1435434"/>
            <a:ext cx="4024141" cy="4692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EDE9-D184-45AC-BD90-2BCE6EC10BE9}" type="datetimeFigureOut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8BD7-E03C-44CA-AFE0-37A93162E7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6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97496" y="4801712"/>
            <a:ext cx="7339013" cy="56687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97496" y="612917"/>
            <a:ext cx="7339013" cy="41157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97496" y="5368582"/>
            <a:ext cx="7339013" cy="8050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8EDE9-D184-45AC-BD90-2BCE6EC10BE9}" type="datetimeFigureOut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A8BD7-E03C-44CA-AFE0-37A93162E7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4378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11585" y="274703"/>
            <a:ext cx="11008519" cy="1143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11585" y="1600573"/>
            <a:ext cx="11008519" cy="4527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11584" y="6357822"/>
            <a:ext cx="2854061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8EDE9-D184-45AC-BD90-2BCE6EC10BE9}" type="datetimeFigureOut">
              <a:rPr kumimoji="1" lang="ja-JP" altLang="en-US" smtClean="0"/>
              <a:t>2016/4/8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179160" y="6357822"/>
            <a:ext cx="3873368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766043" y="6357822"/>
            <a:ext cx="2854061" cy="3652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A8BD7-E03C-44CA-AFE0-37A93162E74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2" descr="W_中面16対9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231688" cy="6882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8"/>
          <p:cNvSpPr txBox="1">
            <a:spLocks noChangeArrowheads="1"/>
          </p:cNvSpPr>
          <p:nvPr userDrawn="1"/>
        </p:nvSpPr>
        <p:spPr bwMode="white">
          <a:xfrm>
            <a:off x="3756567" y="313507"/>
            <a:ext cx="46958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kumimoji="0" lang="en-US" altLang="ja-JP" sz="1400" b="1" dirty="0" smtClean="0">
                <a:solidFill>
                  <a:prstClr val="black"/>
                </a:solidFill>
                <a:latin typeface="Helvetica" charset="0"/>
                <a:cs typeface="Helvetica" charset="0"/>
              </a:rPr>
              <a:t>MITSUBISHI ELECTRIC RESEARCH LABORATORIES</a:t>
            </a:r>
          </a:p>
        </p:txBody>
      </p:sp>
      <p:sp>
        <p:nvSpPr>
          <p:cNvPr id="9" name="TextBox 7"/>
          <p:cNvSpPr txBox="1">
            <a:spLocks noChangeArrowheads="1"/>
          </p:cNvSpPr>
          <p:nvPr userDrawn="1"/>
        </p:nvSpPr>
        <p:spPr bwMode="auto">
          <a:xfrm>
            <a:off x="153393" y="6598146"/>
            <a:ext cx="777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kumimoji="0" lang="en-US" sz="1200" dirty="0" smtClean="0">
                <a:solidFill>
                  <a:prstClr val="black"/>
                </a:solidFill>
              </a:rPr>
              <a:t>© MERL</a:t>
            </a:r>
          </a:p>
        </p:txBody>
      </p:sp>
      <p:sp>
        <p:nvSpPr>
          <p:cNvPr id="10" name="正方形/長方形 9"/>
          <p:cNvSpPr/>
          <p:nvPr userDrawn="1"/>
        </p:nvSpPr>
        <p:spPr>
          <a:xfrm>
            <a:off x="10652348" y="117426"/>
            <a:ext cx="136815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47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11585" y="770116"/>
            <a:ext cx="11382265" cy="48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9088" tIns="54544" rIns="109088" bIns="545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11585" y="1370331"/>
            <a:ext cx="11382265" cy="4931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109088" tIns="54544" rIns="109088" bIns="545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0467" y="6532488"/>
            <a:ext cx="1849619" cy="365210"/>
          </a:xfrm>
          <a:prstGeom prst="rect">
            <a:avLst/>
          </a:prstGeom>
        </p:spPr>
        <p:txBody>
          <a:bodyPr vert="horz" lIns="109088" tIns="54544" rIns="109088" bIns="54544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 defTabSz="545440">
              <a:defRPr/>
            </a:pPr>
            <a:r>
              <a:rPr kumimoji="0" lang="en-US" dirty="0" smtClean="0">
                <a:solidFill>
                  <a:prstClr val="black"/>
                </a:solidFill>
              </a:rPr>
              <a:t>2016</a:t>
            </a:r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260833" y="6532488"/>
            <a:ext cx="1766799" cy="365210"/>
          </a:xfrm>
          <a:prstGeom prst="rect">
            <a:avLst/>
          </a:prstGeom>
          <a:ln w="38100">
            <a:noFill/>
          </a:ln>
        </p:spPr>
        <p:txBody>
          <a:bodyPr vert="horz" lIns="109088" tIns="54544" rIns="109088" bIns="54544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1" i="0">
                <a:solidFill>
                  <a:srgbClr val="F52211"/>
                </a:solidFill>
                <a:ea typeface="ＭＳ Ｐゴシック" charset="-128"/>
                <a:cs typeface="+mn-cs"/>
              </a:defRPr>
            </a:lvl1pPr>
          </a:lstStyle>
          <a:p>
            <a:pPr defTabSz="545440">
              <a:defRPr/>
            </a:pPr>
            <a:endParaRPr kumimoji="0" lang="en-US" altLang="ja-JP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27632" y="6532488"/>
            <a:ext cx="592472" cy="365210"/>
          </a:xfrm>
          <a:prstGeom prst="rect">
            <a:avLst/>
          </a:prstGeom>
        </p:spPr>
        <p:txBody>
          <a:bodyPr vert="horz" lIns="109088" tIns="54544" rIns="109088" bIns="54544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</a:lstStyle>
          <a:p>
            <a:pPr defTabSz="545440">
              <a:defRPr/>
            </a:pPr>
            <a:fld id="{9485BA69-B483-3941-A57A-7C61358DE231}" type="slidenum">
              <a:rPr kumimoji="0" lang="en-US">
                <a:solidFill>
                  <a:prstClr val="black"/>
                </a:solidFill>
              </a:rPr>
              <a:pPr defTabSz="545440">
                <a:defRPr/>
              </a:pPr>
              <a:t>‹#›</a:t>
            </a:fld>
            <a:endParaRPr kumimoji="0" lang="en-US" dirty="0">
              <a:solidFill>
                <a:prstClr val="black"/>
              </a:solidFill>
            </a:endParaRPr>
          </a:p>
        </p:txBody>
      </p:sp>
      <p:sp>
        <p:nvSpPr>
          <p:cNvPr id="1032" name="TextBox 7"/>
          <p:cNvSpPr txBox="1">
            <a:spLocks noChangeArrowheads="1"/>
          </p:cNvSpPr>
          <p:nvPr/>
        </p:nvSpPr>
        <p:spPr bwMode="auto">
          <a:xfrm>
            <a:off x="611585" y="6580124"/>
            <a:ext cx="1040543" cy="325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88" tIns="54544" rIns="109088" bIns="54544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54544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sz="1400" dirty="0" smtClean="0">
                <a:solidFill>
                  <a:prstClr val="black"/>
                </a:solidFill>
              </a:rPr>
              <a:t>© MERL</a:t>
            </a:r>
          </a:p>
        </p:txBody>
      </p:sp>
      <p:pic>
        <p:nvPicPr>
          <p:cNvPr id="2" name="Picture 1" descr="lin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12231688" cy="85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6" descr="bu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773" y="120678"/>
            <a:ext cx="2030120" cy="42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6" y="82570"/>
            <a:ext cx="1726451" cy="523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88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hf hdr="0"/>
  <p:txStyles>
    <p:titleStyle>
      <a:lvl1pPr algn="l" defTabSz="545440" rtl="0" eaLnBrk="1" fontAlgn="base" hangingPunct="1">
        <a:spcBef>
          <a:spcPct val="0"/>
        </a:spcBef>
        <a:spcAft>
          <a:spcPct val="0"/>
        </a:spcAft>
        <a:defRPr sz="2900" b="1" i="0" kern="1200" baseline="0">
          <a:solidFill>
            <a:schemeClr val="tx1"/>
          </a:solidFill>
          <a:latin typeface="Arial Black" pitchFamily="34" charset="0"/>
          <a:ea typeface="ＭＳ Ｐゴシック" charset="0"/>
          <a:cs typeface="Arial Black"/>
        </a:defRPr>
      </a:lvl1pPr>
      <a:lvl2pPr algn="l" defTabSz="545440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 Black" charset="0"/>
          <a:ea typeface="ＭＳ Ｐゴシック" charset="0"/>
        </a:defRPr>
      </a:lvl2pPr>
      <a:lvl3pPr algn="l" defTabSz="545440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 Black" charset="0"/>
          <a:ea typeface="ＭＳ Ｐゴシック" charset="0"/>
        </a:defRPr>
      </a:lvl3pPr>
      <a:lvl4pPr algn="l" defTabSz="545440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 Black" charset="0"/>
          <a:ea typeface="ＭＳ Ｐゴシック" charset="0"/>
        </a:defRPr>
      </a:lvl4pPr>
      <a:lvl5pPr algn="l" defTabSz="545440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 Black" charset="0"/>
          <a:ea typeface="ＭＳ Ｐゴシック" charset="0"/>
        </a:defRPr>
      </a:lvl5pPr>
      <a:lvl6pPr marL="545440" algn="l" defTabSz="545440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 Black" charset="0"/>
          <a:ea typeface="ＭＳ Ｐゴシック" charset="0"/>
        </a:defRPr>
      </a:lvl6pPr>
      <a:lvl7pPr marL="1090879" algn="l" defTabSz="545440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 Black" charset="0"/>
          <a:ea typeface="ＭＳ Ｐゴシック" charset="0"/>
        </a:defRPr>
      </a:lvl7pPr>
      <a:lvl8pPr marL="1636319" algn="l" defTabSz="545440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 Black" charset="0"/>
          <a:ea typeface="ＭＳ Ｐゴシック" charset="0"/>
        </a:defRPr>
      </a:lvl8pPr>
      <a:lvl9pPr marL="2181758" algn="l" defTabSz="545440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Arial Black" charset="0"/>
          <a:ea typeface="ＭＳ Ｐゴシック" charset="0"/>
        </a:defRPr>
      </a:lvl9pPr>
    </p:titleStyle>
    <p:bodyStyle>
      <a:lvl1pPr marL="409080" indent="-409080" algn="l" defTabSz="54544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9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886339" indent="-340900" algn="l" defTabSz="54544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363599" indent="-272720" algn="l" defTabSz="54544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9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909039" indent="-272720" algn="l" defTabSz="54544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454478" indent="-272720" algn="l" defTabSz="54544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3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999918" indent="-272720" algn="l" defTabSz="5454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45357" indent="-272720" algn="l" defTabSz="5454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90797" indent="-272720" algn="l" defTabSz="5454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36237" indent="-272720" algn="l" defTabSz="54544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454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5440" algn="l" defTabSz="5454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90879" algn="l" defTabSz="5454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6319" algn="l" defTabSz="5454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1758" algn="l" defTabSz="5454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7198" algn="l" defTabSz="5454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72638" algn="l" defTabSz="5454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18077" algn="l" defTabSz="5454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63517" algn="l" defTabSz="54544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7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6.png"/><Relationship Id="rId2" Type="http://schemas.openxmlformats.org/officeDocument/2006/relationships/audio" Target="../media/media1.wav"/><Relationship Id="rId16" Type="http://schemas.openxmlformats.org/officeDocument/2006/relationships/image" Target="../media/image10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5.png"/><Relationship Id="rId5" Type="http://schemas.microsoft.com/office/2007/relationships/media" Target="../media/media3.wav"/><Relationship Id="rId15" Type="http://schemas.openxmlformats.org/officeDocument/2006/relationships/image" Target="../media/image9.png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7.wav"/><Relationship Id="rId13" Type="http://schemas.openxmlformats.org/officeDocument/2006/relationships/image" Target="../media/image13.png"/><Relationship Id="rId3" Type="http://schemas.microsoft.com/office/2007/relationships/media" Target="../media/media5.wav"/><Relationship Id="rId7" Type="http://schemas.microsoft.com/office/2007/relationships/media" Target="../media/media7.wav"/><Relationship Id="rId12" Type="http://schemas.openxmlformats.org/officeDocument/2006/relationships/image" Target="../media/image1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6.wav"/><Relationship Id="rId11" Type="http://schemas.openxmlformats.org/officeDocument/2006/relationships/image" Target="../media/image11.png"/><Relationship Id="rId5" Type="http://schemas.microsoft.com/office/2007/relationships/media" Target="../media/media6.wav"/><Relationship Id="rId15" Type="http://schemas.openxmlformats.org/officeDocument/2006/relationships/image" Target="../media/image9.png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5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1.wav"/><Relationship Id="rId13" Type="http://schemas.openxmlformats.org/officeDocument/2006/relationships/image" Target="../media/image16.png"/><Relationship Id="rId3" Type="http://schemas.microsoft.com/office/2007/relationships/media" Target="../media/media9.wav"/><Relationship Id="rId7" Type="http://schemas.microsoft.com/office/2007/relationships/media" Target="../media/media11.wav"/><Relationship Id="rId12" Type="http://schemas.openxmlformats.org/officeDocument/2006/relationships/image" Target="../media/image15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audio" Target="../media/media10.wav"/><Relationship Id="rId11" Type="http://schemas.openxmlformats.org/officeDocument/2006/relationships/image" Target="../media/image14.png"/><Relationship Id="rId5" Type="http://schemas.microsoft.com/office/2007/relationships/media" Target="../media/media10.wav"/><Relationship Id="rId15" Type="http://schemas.openxmlformats.org/officeDocument/2006/relationships/image" Target="../media/image9.png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9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wav"/><Relationship Id="rId13" Type="http://schemas.openxmlformats.org/officeDocument/2006/relationships/image" Target="../media/image20.png"/><Relationship Id="rId3" Type="http://schemas.microsoft.com/office/2007/relationships/media" Target="../media/media9.wav"/><Relationship Id="rId7" Type="http://schemas.microsoft.com/office/2007/relationships/media" Target="../media/media14.wav"/><Relationship Id="rId12" Type="http://schemas.openxmlformats.org/officeDocument/2006/relationships/image" Target="../media/image19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audio" Target="../media/media13.wav"/><Relationship Id="rId11" Type="http://schemas.openxmlformats.org/officeDocument/2006/relationships/image" Target="../media/image18.png"/><Relationship Id="rId5" Type="http://schemas.microsoft.com/office/2007/relationships/media" Target="../media/media13.wav"/><Relationship Id="rId15" Type="http://schemas.openxmlformats.org/officeDocument/2006/relationships/image" Target="../media/image9.png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9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8.wav"/><Relationship Id="rId13" Type="http://schemas.openxmlformats.org/officeDocument/2006/relationships/image" Target="../media/image23.png"/><Relationship Id="rId3" Type="http://schemas.microsoft.com/office/2007/relationships/media" Target="../media/media16.wav"/><Relationship Id="rId7" Type="http://schemas.microsoft.com/office/2007/relationships/media" Target="../media/media18.wav"/><Relationship Id="rId12" Type="http://schemas.openxmlformats.org/officeDocument/2006/relationships/image" Target="../media/image22.png"/><Relationship Id="rId2" Type="http://schemas.openxmlformats.org/officeDocument/2006/relationships/audio" Target="../media/media15.wav"/><Relationship Id="rId1" Type="http://schemas.microsoft.com/office/2007/relationships/media" Target="../media/media15.wav"/><Relationship Id="rId6" Type="http://schemas.openxmlformats.org/officeDocument/2006/relationships/audio" Target="../media/media17.wav"/><Relationship Id="rId11" Type="http://schemas.openxmlformats.org/officeDocument/2006/relationships/image" Target="../media/image21.png"/><Relationship Id="rId5" Type="http://schemas.microsoft.com/office/2007/relationships/media" Target="../media/media17.wav"/><Relationship Id="rId15" Type="http://schemas.openxmlformats.org/officeDocument/2006/relationships/image" Target="../media/image9.png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16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wav"/><Relationship Id="rId13" Type="http://schemas.openxmlformats.org/officeDocument/2006/relationships/image" Target="../media/image23.png"/><Relationship Id="rId3" Type="http://schemas.microsoft.com/office/2007/relationships/media" Target="../media/media16.wav"/><Relationship Id="rId7" Type="http://schemas.microsoft.com/office/2007/relationships/media" Target="../media/media21.wav"/><Relationship Id="rId12" Type="http://schemas.openxmlformats.org/officeDocument/2006/relationships/image" Target="../media/image26.png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audio" Target="../media/media20.wav"/><Relationship Id="rId11" Type="http://schemas.openxmlformats.org/officeDocument/2006/relationships/image" Target="../media/image25.png"/><Relationship Id="rId5" Type="http://schemas.microsoft.com/office/2007/relationships/media" Target="../media/media20.wav"/><Relationship Id="rId15" Type="http://schemas.openxmlformats.org/officeDocument/2006/relationships/image" Target="../media/image9.png"/><Relationship Id="rId10" Type="http://schemas.openxmlformats.org/officeDocument/2006/relationships/notesSlide" Target="../notesSlides/notesSlide7.xml"/><Relationship Id="rId4" Type="http://schemas.openxmlformats.org/officeDocument/2006/relationships/audio" Target="../media/media16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wav"/><Relationship Id="rId13" Type="http://schemas.openxmlformats.org/officeDocument/2006/relationships/image" Target="../media/image29.png"/><Relationship Id="rId3" Type="http://schemas.microsoft.com/office/2007/relationships/media" Target="../media/media23.wav"/><Relationship Id="rId7" Type="http://schemas.microsoft.com/office/2007/relationships/media" Target="../media/media25.wav"/><Relationship Id="rId12" Type="http://schemas.openxmlformats.org/officeDocument/2006/relationships/image" Target="../media/image28.png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6" Type="http://schemas.openxmlformats.org/officeDocument/2006/relationships/audio" Target="../media/media24.wav"/><Relationship Id="rId11" Type="http://schemas.openxmlformats.org/officeDocument/2006/relationships/image" Target="../media/image27.png"/><Relationship Id="rId5" Type="http://schemas.microsoft.com/office/2007/relationships/media" Target="../media/media24.wav"/><Relationship Id="rId15" Type="http://schemas.openxmlformats.org/officeDocument/2006/relationships/image" Target="../media/image9.png"/><Relationship Id="rId10" Type="http://schemas.openxmlformats.org/officeDocument/2006/relationships/notesSlide" Target="../notesSlides/notesSlide8.xml"/><Relationship Id="rId4" Type="http://schemas.openxmlformats.org/officeDocument/2006/relationships/audio" Target="../media/media23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28.wav"/><Relationship Id="rId13" Type="http://schemas.openxmlformats.org/officeDocument/2006/relationships/image" Target="../media/image33.png"/><Relationship Id="rId3" Type="http://schemas.microsoft.com/office/2007/relationships/media" Target="../media/media23.wav"/><Relationship Id="rId7" Type="http://schemas.microsoft.com/office/2007/relationships/media" Target="../media/media28.wav"/><Relationship Id="rId12" Type="http://schemas.openxmlformats.org/officeDocument/2006/relationships/image" Target="../media/image32.png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6" Type="http://schemas.openxmlformats.org/officeDocument/2006/relationships/audio" Target="../media/media27.wav"/><Relationship Id="rId11" Type="http://schemas.openxmlformats.org/officeDocument/2006/relationships/image" Target="../media/image31.png"/><Relationship Id="rId5" Type="http://schemas.microsoft.com/office/2007/relationships/media" Target="../media/media27.wav"/><Relationship Id="rId15" Type="http://schemas.openxmlformats.org/officeDocument/2006/relationships/image" Target="../media/image9.png"/><Relationship Id="rId10" Type="http://schemas.openxmlformats.org/officeDocument/2006/relationships/notesSlide" Target="../notesSlides/notesSlide9.xml"/><Relationship Id="rId4" Type="http://schemas.openxmlformats.org/officeDocument/2006/relationships/audio" Target="../media/media23.wav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MERL Speech &amp; Audio Team</a:t>
            </a:r>
          </a:p>
          <a:p>
            <a:r>
              <a:rPr lang="en-US" sz="2400" dirty="0" smtClean="0"/>
              <a:t>John R. Hershey (MERL)</a:t>
            </a:r>
          </a:p>
          <a:p>
            <a:r>
              <a:rPr lang="en-US" sz="2400" dirty="0" err="1" smtClean="0"/>
              <a:t>Zhuo</a:t>
            </a:r>
            <a:r>
              <a:rPr lang="en-US" sz="2400" dirty="0" smtClean="0"/>
              <a:t> Chen (Columbia University)</a:t>
            </a:r>
          </a:p>
          <a:p>
            <a:r>
              <a:rPr lang="en-US" sz="2400" dirty="0" smtClean="0"/>
              <a:t>Jonathan Le Roux (MERL)</a:t>
            </a:r>
          </a:p>
          <a:p>
            <a:r>
              <a:rPr lang="en-US" sz="2400" dirty="0" smtClean="0"/>
              <a:t>Shinji Watanabe (MERL)</a:t>
            </a:r>
          </a:p>
          <a:p>
            <a:r>
              <a:rPr lang="en-US" sz="2400" dirty="0" smtClean="0"/>
              <a:t>Yusuf </a:t>
            </a:r>
            <a:r>
              <a:rPr lang="en-US" sz="2400" dirty="0" err="1" smtClean="0"/>
              <a:t>Isik</a:t>
            </a:r>
            <a:r>
              <a:rPr lang="en-US" sz="2400" dirty="0" smtClean="0"/>
              <a:t> (</a:t>
            </a:r>
            <a:r>
              <a:rPr lang="en-US" sz="2400" dirty="0" err="1" smtClean="0"/>
              <a:t>Sabanci</a:t>
            </a:r>
            <a:r>
              <a:rPr lang="en-US" sz="2400" dirty="0" smtClean="0"/>
              <a:t> University)</a:t>
            </a: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55204" y="2565698"/>
            <a:ext cx="11301958" cy="50405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Deep clustering: single-channel speech separation demo</a:t>
            </a:r>
            <a:endParaRPr lang="en-US" sz="2800" dirty="0"/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>
          <a:xfrm>
            <a:off x="11788776" y="6519644"/>
            <a:ext cx="442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37E3B4-2B09-48BF-B88B-82E00DF0ED4B}" type="slidenum">
              <a:rPr lang="en-US" altLang="ja-JP" smtClean="0"/>
              <a:pPr>
                <a:defRPr/>
              </a:pPr>
              <a:t>1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61472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/>
          <p:cNvSpPr txBox="1">
            <a:spLocks/>
          </p:cNvSpPr>
          <p:nvPr/>
        </p:nvSpPr>
        <p:spPr bwMode="auto">
          <a:xfrm>
            <a:off x="1362456" y="902100"/>
            <a:ext cx="9656655" cy="48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i="0" kern="1200" baseline="0">
                <a:solidFill>
                  <a:schemeClr val="tx1"/>
                </a:solidFill>
                <a:latin typeface="Arial Black" pitchFamily="34" charset="0"/>
                <a:ea typeface="ＭＳ Ｐゴシック" charset="0"/>
                <a:cs typeface="Arial Black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kumimoji="0" lang="en-US" sz="2300" dirty="0">
                <a:solidFill>
                  <a:sysClr val="windowText" lastClr="000000"/>
                </a:solidFill>
              </a:rPr>
              <a:t>Deep clustering demo: mixture of two female speakers</a:t>
            </a:r>
            <a:endParaRPr kumimoji="0" lang="en-US" sz="2300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5964" y="6136481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Noisy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4395685" y="6136481"/>
            <a:ext cx="198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Conventional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8079424" y="613648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MERL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21" name="Picture 1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20" y="1385402"/>
            <a:ext cx="10058397" cy="2421466"/>
          </a:xfrm>
          <a:prstGeom prst="rect">
            <a:avLst/>
          </a:prstGeom>
        </p:spPr>
      </p:pic>
      <p:sp>
        <p:nvSpPr>
          <p:cNvPr id="24" name="Slide Number Placeholder 4"/>
          <p:cNvSpPr txBox="1">
            <a:spLocks/>
          </p:cNvSpPr>
          <p:nvPr/>
        </p:nvSpPr>
        <p:spPr>
          <a:xfrm>
            <a:off x="11788776" y="6519644"/>
            <a:ext cx="442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37E3B4-2B09-48BF-B88B-82E00DF0ED4B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  <p:pic>
        <p:nvPicPr>
          <p:cNvPr id="33" name="Picture 1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19" y="3670193"/>
            <a:ext cx="10058400" cy="2421466"/>
          </a:xfrm>
          <a:prstGeom prst="rect">
            <a:avLst/>
          </a:prstGeom>
        </p:spPr>
      </p:pic>
      <p:pic>
        <p:nvPicPr>
          <p:cNvPr id="34" name="Picture 3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19" y="3670193"/>
            <a:ext cx="10058400" cy="2421466"/>
          </a:xfrm>
          <a:prstGeom prst="rect">
            <a:avLst/>
          </a:prstGeom>
        </p:spPr>
      </p:pic>
      <p:pic>
        <p:nvPicPr>
          <p:cNvPr id="35" name="Picture 2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19" y="3670193"/>
            <a:ext cx="10058400" cy="2421466"/>
          </a:xfrm>
          <a:prstGeom prst="rect">
            <a:avLst/>
          </a:prstGeom>
        </p:spPr>
      </p:pic>
      <p:pic>
        <p:nvPicPr>
          <p:cNvPr id="2" name="442o030p_2.2089_441o030z_-2.208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692996" y="6127400"/>
            <a:ext cx="398512" cy="3985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188" y="2205658"/>
            <a:ext cx="11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Speaker 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1188" y="4365898"/>
            <a:ext cx="116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 1</a:t>
            </a:r>
            <a:endParaRPr lang="en-US" dirty="0"/>
          </a:p>
        </p:txBody>
      </p:sp>
      <p:pic>
        <p:nvPicPr>
          <p:cNvPr id="5" name="442o030p_2.2089_441o030z_-2.2089_casa1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933952" y="6127400"/>
            <a:ext cx="398512" cy="398512"/>
          </a:xfrm>
          <a:prstGeom prst="rect">
            <a:avLst/>
          </a:prstGeom>
        </p:spPr>
      </p:pic>
      <p:pic>
        <p:nvPicPr>
          <p:cNvPr id="7" name="442o030p_2.2089_441o030z_-2.2089_2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011020" y="6126480"/>
            <a:ext cx="402336" cy="402336"/>
          </a:xfrm>
          <a:prstGeom prst="rect">
            <a:avLst/>
          </a:prstGeom>
        </p:spPr>
      </p:pic>
      <p:pic>
        <p:nvPicPr>
          <p:cNvPr id="8" name="442o030p_2.2089_441o030z_-2.2089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528932" y="2578608"/>
            <a:ext cx="402336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7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105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5" grpId="0"/>
      <p:bldP spid="16" grpId="0"/>
      <p:bldP spid="16" grpId="1"/>
      <p:bldP spid="17" grpId="0"/>
      <p:bldP spid="3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/>
          <p:cNvSpPr txBox="1">
            <a:spLocks/>
          </p:cNvSpPr>
          <p:nvPr/>
        </p:nvSpPr>
        <p:spPr bwMode="auto">
          <a:xfrm>
            <a:off x="1362456" y="902100"/>
            <a:ext cx="9656653" cy="48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i="0" kern="1200" baseline="0">
                <a:solidFill>
                  <a:schemeClr val="tx1"/>
                </a:solidFill>
                <a:latin typeface="Arial Black" pitchFamily="34" charset="0"/>
                <a:ea typeface="ＭＳ Ｐゴシック" charset="0"/>
                <a:cs typeface="Arial Black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kumimoji="0" lang="en-US" sz="2300" dirty="0">
                <a:solidFill>
                  <a:sysClr val="windowText" lastClr="000000"/>
                </a:solidFill>
              </a:rPr>
              <a:t>Deep clustering demo: mixture of two female speakers</a:t>
            </a:r>
            <a:endParaRPr kumimoji="0" lang="en-US" sz="2300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5964" y="6136481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Noisy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4395685" y="6136481"/>
            <a:ext cx="198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Conventional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8079424" y="613648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MERL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pic>
        <p:nvPicPr>
          <p:cNvPr id="21" name="Picture 1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20" y="1385402"/>
            <a:ext cx="10058397" cy="2421465"/>
          </a:xfrm>
          <a:prstGeom prst="rect">
            <a:avLst/>
          </a:prstGeom>
        </p:spPr>
      </p:pic>
      <p:sp>
        <p:nvSpPr>
          <p:cNvPr id="24" name="Slide Number Placeholder 4"/>
          <p:cNvSpPr txBox="1">
            <a:spLocks/>
          </p:cNvSpPr>
          <p:nvPr/>
        </p:nvSpPr>
        <p:spPr>
          <a:xfrm>
            <a:off x="11788776" y="6519644"/>
            <a:ext cx="442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37E3B4-2B09-48BF-B88B-82E00DF0ED4B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  <p:pic>
        <p:nvPicPr>
          <p:cNvPr id="33" name="Picture 1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20" y="3670193"/>
            <a:ext cx="10058397" cy="2421466"/>
          </a:xfrm>
          <a:prstGeom prst="rect">
            <a:avLst/>
          </a:prstGeom>
        </p:spPr>
      </p:pic>
      <p:pic>
        <p:nvPicPr>
          <p:cNvPr id="34" name="Picture 3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20" y="3670193"/>
            <a:ext cx="10058397" cy="2421466"/>
          </a:xfrm>
          <a:prstGeom prst="rect">
            <a:avLst/>
          </a:prstGeom>
        </p:spPr>
      </p:pic>
      <p:pic>
        <p:nvPicPr>
          <p:cNvPr id="35" name="Picture 2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19" y="3670193"/>
            <a:ext cx="10058400" cy="2421466"/>
          </a:xfrm>
          <a:prstGeom prst="rect">
            <a:avLst/>
          </a:prstGeom>
        </p:spPr>
      </p:pic>
      <p:pic>
        <p:nvPicPr>
          <p:cNvPr id="2" name="442o030p_2.2089_441o030z_-2.2089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697480" y="6126480"/>
            <a:ext cx="402336" cy="4023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1188" y="2205658"/>
            <a:ext cx="11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Speaker 2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11188" y="4365898"/>
            <a:ext cx="116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 2</a:t>
            </a:r>
            <a:endParaRPr lang="en-US" dirty="0"/>
          </a:p>
        </p:txBody>
      </p:sp>
      <p:pic>
        <p:nvPicPr>
          <p:cNvPr id="3" name="442o030p_2.2089_441o030z_-2.2089_casa2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934456" y="6126480"/>
            <a:ext cx="402336" cy="402336"/>
          </a:xfrm>
          <a:prstGeom prst="rect">
            <a:avLst/>
          </a:prstGeom>
        </p:spPr>
      </p:pic>
      <p:pic>
        <p:nvPicPr>
          <p:cNvPr id="5" name="442o030p_2.2089_441o030z_-2.2089_1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015984" y="6126480"/>
            <a:ext cx="402336" cy="402336"/>
          </a:xfrm>
          <a:prstGeom prst="rect">
            <a:avLst/>
          </a:prstGeom>
        </p:spPr>
      </p:pic>
      <p:pic>
        <p:nvPicPr>
          <p:cNvPr id="6" name="442o030p_2.2089_441o030z_-2.2089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28932" y="2574990"/>
            <a:ext cx="402336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83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053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5" grpId="0"/>
      <p:bldP spid="16" grpId="0"/>
      <p:bldP spid="16" grpId="1"/>
      <p:bldP spid="17" grpId="0"/>
      <p:bldP spid="12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/>
          <p:cNvSpPr txBox="1">
            <a:spLocks/>
          </p:cNvSpPr>
          <p:nvPr/>
        </p:nvSpPr>
        <p:spPr bwMode="auto">
          <a:xfrm>
            <a:off x="1362456" y="902100"/>
            <a:ext cx="8675688" cy="48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i="0" kern="1200" baseline="0">
                <a:solidFill>
                  <a:schemeClr val="tx1"/>
                </a:solidFill>
                <a:latin typeface="Arial Black" pitchFamily="34" charset="0"/>
                <a:ea typeface="ＭＳ Ｐゴシック" charset="0"/>
                <a:cs typeface="Arial Black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kumimoji="0" lang="en-US" sz="2300" dirty="0">
                <a:solidFill>
                  <a:sysClr val="windowText" lastClr="000000"/>
                </a:solidFill>
              </a:rPr>
              <a:t>Deep clustering demo: mixture of two </a:t>
            </a:r>
            <a:r>
              <a:rPr kumimoji="0" lang="en-US" sz="2300" dirty="0" smtClean="0">
                <a:solidFill>
                  <a:sysClr val="windowText" lastClr="000000"/>
                </a:solidFill>
              </a:rPr>
              <a:t>male </a:t>
            </a:r>
            <a:r>
              <a:rPr kumimoji="0" lang="en-US" sz="2300" dirty="0">
                <a:solidFill>
                  <a:sysClr val="windowText" lastClr="000000"/>
                </a:solidFill>
              </a:rPr>
              <a:t>speakers</a:t>
            </a:r>
            <a:endParaRPr kumimoji="0" lang="en-US" sz="2300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5964" y="6136481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Noisy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4395685" y="6136481"/>
            <a:ext cx="198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Conventional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8079424" y="613648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kern="0" dirty="0">
                <a:solidFill>
                  <a:srgbClr val="FF0000"/>
                </a:solidFill>
              </a:rPr>
              <a:t>MERL</a:t>
            </a:r>
          </a:p>
        </p:txBody>
      </p:sp>
      <p:pic>
        <p:nvPicPr>
          <p:cNvPr id="21" name="Picture 1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20" y="1385402"/>
            <a:ext cx="10058397" cy="2421465"/>
          </a:xfrm>
          <a:prstGeom prst="rect">
            <a:avLst/>
          </a:prstGeom>
        </p:spPr>
      </p:pic>
      <p:sp>
        <p:nvSpPr>
          <p:cNvPr id="24" name="Slide Number Placeholder 4"/>
          <p:cNvSpPr txBox="1">
            <a:spLocks/>
          </p:cNvSpPr>
          <p:nvPr/>
        </p:nvSpPr>
        <p:spPr>
          <a:xfrm>
            <a:off x="11788776" y="6519644"/>
            <a:ext cx="442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37E3B4-2B09-48BF-B88B-82E00DF0ED4B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  <p:pic>
        <p:nvPicPr>
          <p:cNvPr id="33" name="Picture 1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20" y="3670193"/>
            <a:ext cx="10058397" cy="2421466"/>
          </a:xfrm>
          <a:prstGeom prst="rect">
            <a:avLst/>
          </a:prstGeom>
        </p:spPr>
      </p:pic>
      <p:pic>
        <p:nvPicPr>
          <p:cNvPr id="22" name="Picture 3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20" y="3670193"/>
            <a:ext cx="10058397" cy="2421465"/>
          </a:xfrm>
          <a:prstGeom prst="rect">
            <a:avLst/>
          </a:prstGeom>
        </p:spPr>
      </p:pic>
      <p:pic>
        <p:nvPicPr>
          <p:cNvPr id="35" name="Picture 2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20" y="3670193"/>
            <a:ext cx="10058397" cy="242146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1188" y="2205658"/>
            <a:ext cx="11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Speaker 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1188" y="4365898"/>
            <a:ext cx="116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 1</a:t>
            </a:r>
            <a:endParaRPr lang="en-US" dirty="0"/>
          </a:p>
        </p:txBody>
      </p:sp>
      <p:pic>
        <p:nvPicPr>
          <p:cNvPr id="2" name="443o0308_1.237_052a050p_-1.237_casa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978069" y="6136348"/>
            <a:ext cx="398512" cy="398512"/>
          </a:xfrm>
          <a:prstGeom prst="rect">
            <a:avLst/>
          </a:prstGeom>
        </p:spPr>
      </p:pic>
      <p:pic>
        <p:nvPicPr>
          <p:cNvPr id="3" name="443o0308_1.237_052a050p_-1.237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692996" y="6136348"/>
            <a:ext cx="398512" cy="398512"/>
          </a:xfrm>
          <a:prstGeom prst="rect">
            <a:avLst/>
          </a:prstGeom>
        </p:spPr>
      </p:pic>
      <p:pic>
        <p:nvPicPr>
          <p:cNvPr id="5" name="443o0308_1.237_052a050p_-1.237_2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924156" y="6132524"/>
            <a:ext cx="402336" cy="402336"/>
          </a:xfrm>
          <a:prstGeom prst="rect">
            <a:avLst/>
          </a:prstGeom>
        </p:spPr>
      </p:pic>
      <p:pic>
        <p:nvPicPr>
          <p:cNvPr id="6" name="443o0308_1.237_052a050p_-1.237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28932" y="2609074"/>
            <a:ext cx="402336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667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2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5" grpId="0"/>
      <p:bldP spid="16" grpId="0"/>
      <p:bldP spid="16" grpId="1"/>
      <p:bldP spid="17" grpId="0"/>
      <p:bldP spid="14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/>
          <p:cNvSpPr txBox="1">
            <a:spLocks/>
          </p:cNvSpPr>
          <p:nvPr/>
        </p:nvSpPr>
        <p:spPr bwMode="auto">
          <a:xfrm>
            <a:off x="1362456" y="902100"/>
            <a:ext cx="8675688" cy="48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i="0" kern="1200" baseline="0">
                <a:solidFill>
                  <a:schemeClr val="tx1"/>
                </a:solidFill>
                <a:latin typeface="Arial Black" pitchFamily="34" charset="0"/>
                <a:ea typeface="ＭＳ Ｐゴシック" charset="0"/>
                <a:cs typeface="Arial Black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kumimoji="0" lang="en-US" sz="2300" dirty="0">
                <a:solidFill>
                  <a:sysClr val="windowText" lastClr="000000"/>
                </a:solidFill>
              </a:rPr>
              <a:t>Deep clustering demo: mixture of two male speakers</a:t>
            </a:r>
            <a:endParaRPr kumimoji="0" lang="en-US" sz="2300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5964" y="6136481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Noisy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4395685" y="6136481"/>
            <a:ext cx="198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Conventional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8079424" y="613648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kern="0" dirty="0">
                <a:solidFill>
                  <a:srgbClr val="FF0000"/>
                </a:solidFill>
              </a:rPr>
              <a:t>MERL</a:t>
            </a:r>
          </a:p>
        </p:txBody>
      </p:sp>
      <p:pic>
        <p:nvPicPr>
          <p:cNvPr id="21" name="Picture 1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22" y="1385402"/>
            <a:ext cx="10058393" cy="2421465"/>
          </a:xfrm>
          <a:prstGeom prst="rect">
            <a:avLst/>
          </a:prstGeom>
        </p:spPr>
      </p:pic>
      <p:sp>
        <p:nvSpPr>
          <p:cNvPr id="24" name="Slide Number Placeholder 4"/>
          <p:cNvSpPr txBox="1">
            <a:spLocks/>
          </p:cNvSpPr>
          <p:nvPr/>
        </p:nvSpPr>
        <p:spPr>
          <a:xfrm>
            <a:off x="11788776" y="6519644"/>
            <a:ext cx="442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37E3B4-2B09-48BF-B88B-82E00DF0ED4B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  <p:pic>
        <p:nvPicPr>
          <p:cNvPr id="33" name="Picture 1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20" y="3670193"/>
            <a:ext cx="10058397" cy="2421465"/>
          </a:xfrm>
          <a:prstGeom prst="rect">
            <a:avLst/>
          </a:prstGeom>
        </p:spPr>
      </p:pic>
      <p:pic>
        <p:nvPicPr>
          <p:cNvPr id="22" name="Picture 3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22" y="3670193"/>
            <a:ext cx="10058393" cy="2421465"/>
          </a:xfrm>
          <a:prstGeom prst="rect">
            <a:avLst/>
          </a:prstGeom>
        </p:spPr>
      </p:pic>
      <p:pic>
        <p:nvPicPr>
          <p:cNvPr id="35" name="Picture 2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20" y="3670193"/>
            <a:ext cx="10058397" cy="242146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1188" y="2205658"/>
            <a:ext cx="11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Speaker 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1188" y="4365898"/>
            <a:ext cx="116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 2</a:t>
            </a:r>
            <a:endParaRPr lang="en-US" dirty="0"/>
          </a:p>
        </p:txBody>
      </p:sp>
      <p:pic>
        <p:nvPicPr>
          <p:cNvPr id="2" name="443o0308_1.237_052a050p_-1.237_casa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00310" y="6126659"/>
            <a:ext cx="402336" cy="402336"/>
          </a:xfrm>
          <a:prstGeom prst="rect">
            <a:avLst/>
          </a:prstGeom>
        </p:spPr>
      </p:pic>
      <p:pic>
        <p:nvPicPr>
          <p:cNvPr id="14" name="443o0308_1.237_052a050p_-1.237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687942" y="6126659"/>
            <a:ext cx="402336" cy="402336"/>
          </a:xfrm>
          <a:prstGeom prst="rect">
            <a:avLst/>
          </a:prstGeom>
        </p:spPr>
      </p:pic>
      <p:pic>
        <p:nvPicPr>
          <p:cNvPr id="4" name="443o0308_1.237_052a050p_-1.237_1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924156" y="6126659"/>
            <a:ext cx="402336" cy="402336"/>
          </a:xfrm>
          <a:prstGeom prst="rect">
            <a:avLst/>
          </a:prstGeom>
        </p:spPr>
      </p:pic>
      <p:pic>
        <p:nvPicPr>
          <p:cNvPr id="5" name="443o0308_1.237_052a050p_-1.237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28932" y="2570672"/>
            <a:ext cx="402336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30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520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" grpId="0"/>
      <p:bldP spid="16" grpId="0"/>
      <p:bldP spid="16" grpId="1"/>
      <p:bldP spid="17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/>
          <p:cNvSpPr txBox="1">
            <a:spLocks/>
          </p:cNvSpPr>
          <p:nvPr/>
        </p:nvSpPr>
        <p:spPr bwMode="auto">
          <a:xfrm>
            <a:off x="1362456" y="902100"/>
            <a:ext cx="9993412" cy="48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i="0" kern="1200" baseline="0">
                <a:solidFill>
                  <a:schemeClr val="tx1"/>
                </a:solidFill>
                <a:latin typeface="Arial Black" pitchFamily="34" charset="0"/>
                <a:ea typeface="ＭＳ Ｐゴシック" charset="0"/>
                <a:cs typeface="Arial Black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kumimoji="0" lang="en-US" sz="2300" dirty="0">
                <a:solidFill>
                  <a:sysClr val="windowText" lastClr="000000"/>
                </a:solidFill>
              </a:rPr>
              <a:t>Deep clustering demo: mixture of </a:t>
            </a:r>
            <a:r>
              <a:rPr kumimoji="0" lang="en-US" sz="2300" dirty="0" smtClean="0">
                <a:solidFill>
                  <a:sysClr val="windowText" lastClr="000000"/>
                </a:solidFill>
              </a:rPr>
              <a:t>male and female speakers</a:t>
            </a:r>
            <a:endParaRPr kumimoji="0" lang="en-US" sz="2300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5964" y="6136481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Noisy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4395685" y="6136481"/>
            <a:ext cx="198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Conventional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8079424" y="613648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kern="0" dirty="0">
                <a:solidFill>
                  <a:srgbClr val="FF0000"/>
                </a:solidFill>
              </a:rPr>
              <a:t>MERL</a:t>
            </a:r>
          </a:p>
        </p:txBody>
      </p:sp>
      <p:pic>
        <p:nvPicPr>
          <p:cNvPr id="21" name="Picture 1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22" y="1385402"/>
            <a:ext cx="10058393" cy="2421465"/>
          </a:xfrm>
          <a:prstGeom prst="rect">
            <a:avLst/>
          </a:prstGeom>
        </p:spPr>
      </p:pic>
      <p:sp>
        <p:nvSpPr>
          <p:cNvPr id="24" name="Slide Number Placeholder 4"/>
          <p:cNvSpPr txBox="1">
            <a:spLocks/>
          </p:cNvSpPr>
          <p:nvPr/>
        </p:nvSpPr>
        <p:spPr>
          <a:xfrm>
            <a:off x="11788776" y="6519644"/>
            <a:ext cx="442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37E3B4-2B09-48BF-B88B-82E00DF0ED4B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  <p:pic>
        <p:nvPicPr>
          <p:cNvPr id="33" name="Picture 1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22" y="3670193"/>
            <a:ext cx="10058393" cy="2421465"/>
          </a:xfrm>
          <a:prstGeom prst="rect">
            <a:avLst/>
          </a:prstGeom>
        </p:spPr>
      </p:pic>
      <p:pic>
        <p:nvPicPr>
          <p:cNvPr id="34" name="Picture 3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20" y="3670193"/>
            <a:ext cx="10058397" cy="2421466"/>
          </a:xfrm>
          <a:prstGeom prst="rect">
            <a:avLst/>
          </a:prstGeom>
        </p:spPr>
      </p:pic>
      <p:pic>
        <p:nvPicPr>
          <p:cNvPr id="35" name="Picture 2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20" y="3670193"/>
            <a:ext cx="10058397" cy="24214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1188" y="2205658"/>
            <a:ext cx="11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Speaker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1188" y="4365898"/>
            <a:ext cx="116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 1</a:t>
            </a:r>
            <a:endParaRPr lang="en-US" dirty="0"/>
          </a:p>
        </p:txBody>
      </p:sp>
      <p:pic>
        <p:nvPicPr>
          <p:cNvPr id="2" name="051a050k_1.8089_421c020c_-1.8089_casa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99820" y="6123802"/>
            <a:ext cx="402336" cy="402336"/>
          </a:xfrm>
          <a:prstGeom prst="rect">
            <a:avLst/>
          </a:prstGeom>
        </p:spPr>
      </p:pic>
      <p:pic>
        <p:nvPicPr>
          <p:cNvPr id="14" name="051a050k_1.8089_421c020c_-1.8089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587452" y="6123802"/>
            <a:ext cx="402336" cy="402336"/>
          </a:xfrm>
          <a:prstGeom prst="rect">
            <a:avLst/>
          </a:prstGeom>
        </p:spPr>
      </p:pic>
      <p:pic>
        <p:nvPicPr>
          <p:cNvPr id="4" name="051a050k_1.8089_421c020c_-1.8089_1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924156" y="6123802"/>
            <a:ext cx="402336" cy="402336"/>
          </a:xfrm>
          <a:prstGeom prst="rect">
            <a:avLst/>
          </a:prstGeom>
        </p:spPr>
      </p:pic>
      <p:pic>
        <p:nvPicPr>
          <p:cNvPr id="5" name="051a050k_1.8089_421c020c_-1.8089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28932" y="2583194"/>
            <a:ext cx="402336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539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95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" grpId="0"/>
      <p:bldP spid="16" grpId="0"/>
      <p:bldP spid="16" grpId="1"/>
      <p:bldP spid="17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/>
          <p:cNvSpPr txBox="1">
            <a:spLocks/>
          </p:cNvSpPr>
          <p:nvPr/>
        </p:nvSpPr>
        <p:spPr bwMode="auto">
          <a:xfrm>
            <a:off x="1362456" y="902100"/>
            <a:ext cx="9865097" cy="48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i="0" kern="1200" baseline="0">
                <a:solidFill>
                  <a:schemeClr val="tx1"/>
                </a:solidFill>
                <a:latin typeface="Arial Black" pitchFamily="34" charset="0"/>
                <a:ea typeface="ＭＳ Ｐゴシック" charset="0"/>
                <a:cs typeface="Arial Black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kumimoji="0" lang="en-US" sz="2300" dirty="0">
                <a:solidFill>
                  <a:sysClr val="windowText" lastClr="000000"/>
                </a:solidFill>
              </a:rPr>
              <a:t>Deep clustering demo: mixture of male and female speakers</a:t>
            </a:r>
            <a:endParaRPr kumimoji="0" lang="en-US" sz="2300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5964" y="6136481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Noisy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4395685" y="6136481"/>
            <a:ext cx="198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Conventional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8079424" y="613648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kern="0" dirty="0">
                <a:solidFill>
                  <a:srgbClr val="FF0000"/>
                </a:solidFill>
              </a:rPr>
              <a:t>MERL</a:t>
            </a:r>
          </a:p>
        </p:txBody>
      </p:sp>
      <p:pic>
        <p:nvPicPr>
          <p:cNvPr id="21" name="Picture 1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22" y="1385402"/>
            <a:ext cx="10058393" cy="2421465"/>
          </a:xfrm>
          <a:prstGeom prst="rect">
            <a:avLst/>
          </a:prstGeom>
        </p:spPr>
      </p:pic>
      <p:sp>
        <p:nvSpPr>
          <p:cNvPr id="24" name="Slide Number Placeholder 4"/>
          <p:cNvSpPr txBox="1">
            <a:spLocks/>
          </p:cNvSpPr>
          <p:nvPr/>
        </p:nvSpPr>
        <p:spPr>
          <a:xfrm>
            <a:off x="11788776" y="6519644"/>
            <a:ext cx="442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37E3B4-2B09-48BF-B88B-82E00DF0ED4B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  <p:pic>
        <p:nvPicPr>
          <p:cNvPr id="33" name="Picture 1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20" y="3670193"/>
            <a:ext cx="10058397" cy="2421465"/>
          </a:xfrm>
          <a:prstGeom prst="rect">
            <a:avLst/>
          </a:prstGeom>
        </p:spPr>
      </p:pic>
      <p:pic>
        <p:nvPicPr>
          <p:cNvPr id="34" name="Picture 3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20" y="3670193"/>
            <a:ext cx="10058397" cy="2421466"/>
          </a:xfrm>
          <a:prstGeom prst="rect">
            <a:avLst/>
          </a:prstGeom>
        </p:spPr>
      </p:pic>
      <p:pic>
        <p:nvPicPr>
          <p:cNvPr id="35" name="Picture 2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20" y="3670193"/>
            <a:ext cx="10058397" cy="24214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1188" y="2205658"/>
            <a:ext cx="11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Speaker 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1188" y="4365898"/>
            <a:ext cx="116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 2</a:t>
            </a:r>
            <a:endParaRPr lang="en-US" dirty="0"/>
          </a:p>
        </p:txBody>
      </p:sp>
      <p:pic>
        <p:nvPicPr>
          <p:cNvPr id="2" name="051a050k_1.8089_421c020c_-1.8089_casa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6008936" y="6136481"/>
            <a:ext cx="402336" cy="402336"/>
          </a:xfrm>
          <a:prstGeom prst="rect">
            <a:avLst/>
          </a:prstGeom>
        </p:spPr>
      </p:pic>
      <p:pic>
        <p:nvPicPr>
          <p:cNvPr id="3" name="051a050k_1.8089_421c020c_-1.8089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696568" y="6136481"/>
            <a:ext cx="402336" cy="402336"/>
          </a:xfrm>
          <a:prstGeom prst="rect">
            <a:avLst/>
          </a:prstGeom>
        </p:spPr>
      </p:pic>
      <p:pic>
        <p:nvPicPr>
          <p:cNvPr id="5" name="051a050k_1.8089_421c020c_-1.8089_2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996164" y="6136481"/>
            <a:ext cx="402336" cy="402336"/>
          </a:xfrm>
          <a:prstGeom prst="rect">
            <a:avLst/>
          </a:prstGeom>
        </p:spPr>
      </p:pic>
      <p:pic>
        <p:nvPicPr>
          <p:cNvPr id="6" name="051a050k_1.8089_421c020c_-1.8089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28932" y="2596134"/>
            <a:ext cx="402336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9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495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5" grpId="0"/>
      <p:bldP spid="16" grpId="0"/>
      <p:bldP spid="16" grpId="1"/>
      <p:bldP spid="17" grpId="0"/>
      <p:bldP spid="1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/>
          <p:cNvSpPr txBox="1">
            <a:spLocks/>
          </p:cNvSpPr>
          <p:nvPr/>
        </p:nvSpPr>
        <p:spPr bwMode="auto">
          <a:xfrm>
            <a:off x="1362456" y="902100"/>
            <a:ext cx="10436324" cy="48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i="0" kern="1200" baseline="0">
                <a:solidFill>
                  <a:schemeClr val="tx1"/>
                </a:solidFill>
                <a:latin typeface="Arial Black" pitchFamily="34" charset="0"/>
                <a:ea typeface="ＭＳ Ｐゴシック" charset="0"/>
                <a:cs typeface="Arial Black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kumimoji="0" lang="en-US" sz="2300" dirty="0">
                <a:solidFill>
                  <a:sysClr val="windowText" lastClr="000000"/>
                </a:solidFill>
              </a:rPr>
              <a:t>Deep clustering demo: mixture of two female </a:t>
            </a:r>
            <a:r>
              <a:rPr kumimoji="0" lang="en-US" sz="2300" dirty="0" smtClean="0">
                <a:solidFill>
                  <a:sysClr val="windowText" lastClr="000000"/>
                </a:solidFill>
              </a:rPr>
              <a:t>speakers, “failing”</a:t>
            </a:r>
            <a:endParaRPr kumimoji="0" lang="en-US" sz="2300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5964" y="6136481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Noisy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4395685" y="6136481"/>
            <a:ext cx="198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Conventional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8079424" y="613648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kern="0" dirty="0">
                <a:solidFill>
                  <a:srgbClr val="FF0000"/>
                </a:solidFill>
              </a:rPr>
              <a:t>MERL</a:t>
            </a:r>
          </a:p>
        </p:txBody>
      </p:sp>
      <p:pic>
        <p:nvPicPr>
          <p:cNvPr id="21" name="Picture 1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24" y="1385402"/>
            <a:ext cx="10058388" cy="2421464"/>
          </a:xfrm>
          <a:prstGeom prst="rect">
            <a:avLst/>
          </a:prstGeom>
        </p:spPr>
      </p:pic>
      <p:sp>
        <p:nvSpPr>
          <p:cNvPr id="24" name="Slide Number Placeholder 4"/>
          <p:cNvSpPr txBox="1">
            <a:spLocks/>
          </p:cNvSpPr>
          <p:nvPr/>
        </p:nvSpPr>
        <p:spPr>
          <a:xfrm>
            <a:off x="11788776" y="6519644"/>
            <a:ext cx="442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37E3B4-2B09-48BF-B88B-82E00DF0ED4B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  <p:pic>
        <p:nvPicPr>
          <p:cNvPr id="33" name="Picture 1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24" y="3670193"/>
            <a:ext cx="10058388" cy="2421464"/>
          </a:xfrm>
          <a:prstGeom prst="rect">
            <a:avLst/>
          </a:prstGeom>
        </p:spPr>
      </p:pic>
      <p:pic>
        <p:nvPicPr>
          <p:cNvPr id="34" name="Picture 3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22" y="3670193"/>
            <a:ext cx="10058393" cy="2421465"/>
          </a:xfrm>
          <a:prstGeom prst="rect">
            <a:avLst/>
          </a:prstGeom>
        </p:spPr>
      </p:pic>
      <p:pic>
        <p:nvPicPr>
          <p:cNvPr id="35" name="Picture 2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22" y="3670193"/>
            <a:ext cx="10058393" cy="242146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11188" y="2205658"/>
            <a:ext cx="11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Speaker 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11188" y="4365898"/>
            <a:ext cx="116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 1</a:t>
            </a:r>
            <a:endParaRPr lang="en-US" dirty="0"/>
          </a:p>
        </p:txBody>
      </p:sp>
      <p:pic>
        <p:nvPicPr>
          <p:cNvPr id="2" name="050c010d_1.794_420a010s_-1.794_casa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59105" y="6123802"/>
            <a:ext cx="402336" cy="402336"/>
          </a:xfrm>
          <a:prstGeom prst="rect">
            <a:avLst/>
          </a:prstGeom>
        </p:spPr>
      </p:pic>
      <p:pic>
        <p:nvPicPr>
          <p:cNvPr id="14" name="050c010d_1.794_420a010s_-1.794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617164" y="6123802"/>
            <a:ext cx="402336" cy="402336"/>
          </a:xfrm>
          <a:prstGeom prst="rect">
            <a:avLst/>
          </a:prstGeom>
        </p:spPr>
      </p:pic>
      <p:pic>
        <p:nvPicPr>
          <p:cNvPr id="4" name="050c010d_1.794_420a010s_-1.794_2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924156" y="6123802"/>
            <a:ext cx="402336" cy="402336"/>
          </a:xfrm>
          <a:prstGeom prst="rect">
            <a:avLst/>
          </a:prstGeom>
        </p:spPr>
      </p:pic>
      <p:pic>
        <p:nvPicPr>
          <p:cNvPr id="5" name="050c010d_1.794_420a010s_-1.794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28932" y="2596134"/>
            <a:ext cx="402336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450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64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" grpId="0"/>
      <p:bldP spid="16" grpId="0"/>
      <p:bldP spid="16" grpId="1"/>
      <p:bldP spid="17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5"/>
          <p:cNvSpPr txBox="1">
            <a:spLocks/>
          </p:cNvSpPr>
          <p:nvPr/>
        </p:nvSpPr>
        <p:spPr bwMode="auto">
          <a:xfrm>
            <a:off x="1362456" y="902100"/>
            <a:ext cx="10647776" cy="482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 i="0" kern="1200" baseline="0">
                <a:solidFill>
                  <a:schemeClr val="tx1"/>
                </a:solidFill>
                <a:latin typeface="Arial Black" pitchFamily="34" charset="0"/>
                <a:ea typeface="ＭＳ Ｐゴシック" charset="0"/>
                <a:cs typeface="Arial Black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 Black" charset="0"/>
                <a:ea typeface="ＭＳ Ｐゴシック" charset="0"/>
                <a:cs typeface="Arial Black" pitchFamily="34" charset="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Black" charset="0"/>
                <a:ea typeface="ＭＳ Ｐゴシック" charset="0"/>
              </a:defRPr>
            </a:lvl9pPr>
          </a:lstStyle>
          <a:p>
            <a:pPr lvl="0">
              <a:defRPr/>
            </a:pPr>
            <a:r>
              <a:rPr kumimoji="0" lang="en-US" sz="2300" dirty="0">
                <a:solidFill>
                  <a:sysClr val="windowText" lastClr="000000"/>
                </a:solidFill>
              </a:rPr>
              <a:t>Deep clustering demo: mixture of two female speakers, “failing”</a:t>
            </a:r>
            <a:endParaRPr kumimoji="0" lang="en-US" sz="2300" dirty="0">
              <a:solidFill>
                <a:sysClr val="windowText" lastClr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25964" y="6136481"/>
            <a:ext cx="95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Noisy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6" name="TextBox 21"/>
          <p:cNvSpPr txBox="1"/>
          <p:nvPr/>
        </p:nvSpPr>
        <p:spPr>
          <a:xfrm>
            <a:off x="4395685" y="6136481"/>
            <a:ext cx="1984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Conventional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8079424" y="6136481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kumimoji="0" lang="en-US" kern="0" dirty="0">
                <a:solidFill>
                  <a:srgbClr val="FF0000"/>
                </a:solidFill>
              </a:rPr>
              <a:t>MERL</a:t>
            </a:r>
          </a:p>
        </p:txBody>
      </p:sp>
      <p:pic>
        <p:nvPicPr>
          <p:cNvPr id="21" name="Picture 1"/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22" y="1385402"/>
            <a:ext cx="10058393" cy="2421464"/>
          </a:xfrm>
          <a:prstGeom prst="rect">
            <a:avLst/>
          </a:prstGeom>
        </p:spPr>
      </p:pic>
      <p:sp>
        <p:nvSpPr>
          <p:cNvPr id="24" name="Slide Number Placeholder 4"/>
          <p:cNvSpPr txBox="1">
            <a:spLocks/>
          </p:cNvSpPr>
          <p:nvPr/>
        </p:nvSpPr>
        <p:spPr>
          <a:xfrm>
            <a:off x="11788776" y="6519644"/>
            <a:ext cx="442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C37E3B4-2B09-48BF-B88B-82E00DF0ED4B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  <p:pic>
        <p:nvPicPr>
          <p:cNvPr id="33" name="Picture 1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22" y="3670193"/>
            <a:ext cx="10058393" cy="2421464"/>
          </a:xfrm>
          <a:prstGeom prst="rect">
            <a:avLst/>
          </a:prstGeom>
        </p:spPr>
      </p:pic>
      <p:pic>
        <p:nvPicPr>
          <p:cNvPr id="34" name="Picture 3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20" y="3670193"/>
            <a:ext cx="10058397" cy="2421465"/>
          </a:xfrm>
          <a:prstGeom prst="rect">
            <a:avLst/>
          </a:prstGeom>
        </p:spPr>
      </p:pic>
      <p:pic>
        <p:nvPicPr>
          <p:cNvPr id="35" name="Picture 2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3622" y="3670193"/>
            <a:ext cx="10058393" cy="242146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11188" y="2205658"/>
            <a:ext cx="1100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Speaker 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1188" y="4365898"/>
            <a:ext cx="1166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Estimate 2</a:t>
            </a:r>
            <a:endParaRPr lang="en-US" dirty="0"/>
          </a:p>
        </p:txBody>
      </p:sp>
      <p:pic>
        <p:nvPicPr>
          <p:cNvPr id="2" name="050c010d_1.794_420a010s_-1.794_casa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899820" y="6123802"/>
            <a:ext cx="402336" cy="402336"/>
          </a:xfrm>
          <a:prstGeom prst="rect">
            <a:avLst/>
          </a:prstGeom>
        </p:spPr>
      </p:pic>
      <p:pic>
        <p:nvPicPr>
          <p:cNvPr id="3" name="050c010d_1.794_420a010s_-1.794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587452" y="6123802"/>
            <a:ext cx="402336" cy="402336"/>
          </a:xfrm>
          <a:prstGeom prst="rect">
            <a:avLst/>
          </a:prstGeom>
        </p:spPr>
      </p:pic>
      <p:pic>
        <p:nvPicPr>
          <p:cNvPr id="5" name="050c010d_1.794_420a010s_-1.794_1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996164" y="6123802"/>
            <a:ext cx="402336" cy="402336"/>
          </a:xfrm>
          <a:prstGeom prst="rect">
            <a:avLst/>
          </a:prstGeom>
        </p:spPr>
      </p:pic>
      <p:pic>
        <p:nvPicPr>
          <p:cNvPr id="6" name="050c010d_1.794_420a010s_-1.794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528932" y="2637706"/>
            <a:ext cx="402336" cy="402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6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6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5" grpId="0"/>
      <p:bldP spid="16" grpId="0"/>
      <p:bldP spid="16" grpId="1"/>
      <p:bldP spid="17" grpId="0"/>
      <p:bldP spid="14" grpId="0"/>
      <p:bldP spid="18" grpId="0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1-600-100 PowerPoint Template-fix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rgbClr val="0066FF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222</Words>
  <Application>Microsoft Office PowerPoint</Application>
  <PresentationFormat>Custom</PresentationFormat>
  <Paragraphs>81</Paragraphs>
  <Slides>9</Slides>
  <Notes>9</Notes>
  <HiddenSlides>0</HiddenSlides>
  <MMClips>32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​​テーマ</vt:lpstr>
      <vt:lpstr>1_1-600-100 PowerPoint Template-fixed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kc</dc:creator>
  <cp:lastModifiedBy>Jonathan Le Roux</cp:lastModifiedBy>
  <cp:revision>56</cp:revision>
  <dcterms:created xsi:type="dcterms:W3CDTF">2015-02-15T02:42:25Z</dcterms:created>
  <dcterms:modified xsi:type="dcterms:W3CDTF">2016-04-08T19:47:28Z</dcterms:modified>
</cp:coreProperties>
</file>